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7" r:id="rId4"/>
  </p:sldMasterIdLst>
  <p:sldIdLst>
    <p:sldId id="348" r:id="rId5"/>
    <p:sldId id="265" r:id="rId6"/>
    <p:sldId id="350" r:id="rId7"/>
    <p:sldId id="352" r:id="rId8"/>
    <p:sldId id="351" r:id="rId9"/>
    <p:sldId id="353" r:id="rId10"/>
    <p:sldId id="354" r:id="rId11"/>
    <p:sldId id="355" r:id="rId12"/>
    <p:sldId id="356" r:id="rId13"/>
    <p:sldId id="34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05" autoAdjust="0"/>
    <p:restoredTop sz="94634" autoAdjust="0"/>
  </p:normalViewPr>
  <p:slideViewPr>
    <p:cSldViewPr snapToGrid="0">
      <p:cViewPr varScale="1">
        <p:scale>
          <a:sx n="116" d="100"/>
          <a:sy n="116" d="100"/>
        </p:scale>
        <p:origin x="1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EC5FC9-F7D0-0141-850B-7623CA81A775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F839E6-7F1F-6E4D-B83C-F5DA99E98229}"/>
              </a:ext>
            </a:extLst>
          </p:cNvPr>
          <p:cNvSpPr/>
          <p:nvPr userDrawn="1"/>
        </p:nvSpPr>
        <p:spPr>
          <a:xfrm>
            <a:off x="10337662" y="4398630"/>
            <a:ext cx="1700492" cy="1700492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EACA50E-A3A8-9D41-B30C-03B00FB2DEF0}"/>
              </a:ext>
            </a:extLst>
          </p:cNvPr>
          <p:cNvSpPr/>
          <p:nvPr userDrawn="1"/>
        </p:nvSpPr>
        <p:spPr>
          <a:xfrm>
            <a:off x="5664569" y="541205"/>
            <a:ext cx="283407" cy="283407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A92073B-F20B-034A-BC3A-9B993F0DD0BA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4091F50-D240-B145-B0B1-DAEDDFDE34AD}"/>
              </a:ext>
            </a:extLst>
          </p:cNvPr>
          <p:cNvSpPr/>
          <p:nvPr userDrawn="1"/>
        </p:nvSpPr>
        <p:spPr>
          <a:xfrm>
            <a:off x="0" y="-1994"/>
            <a:ext cx="1700492" cy="1700492"/>
          </a:xfrm>
          <a:prstGeom prst="ellipse">
            <a:avLst/>
          </a:prstGeom>
          <a:noFill/>
          <a:ln w="3810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700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A2141DD-8D8D-FA43-BD4F-2CFC93C87782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1A62821-5E0F-DE41-B5C2-17A3A7277F4E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311AE14-D8F0-1D4C-9D8D-603836582793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F2BE645-D4F2-304C-9AFA-473D8F888A85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3640330-30A6-6948-87A7-9DE6D41794F5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DFB6548-D83C-1D4E-AE87-2E8F1D3D0FA7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97C7400-7EDC-8845-AB5A-80FB8175C1E2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BC941C44-9B96-0040-8C71-D8364EB577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014993B-5057-2A4C-9CA0-383DC5504020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3B110E8-1FE2-BC47-A5AE-4C698B688B65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87DACF2F-5D4D-434D-8786-E4DF0385E6F6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FE816CC-CBCA-7946-B9E5-E9649EF369BE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27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C950F4E3-11A9-2549-A00D-601AEF6E49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0508"/>
            <a:ext cx="2919413" cy="2919413"/>
          </a:xfrm>
          <a:prstGeom prst="ellipse">
            <a:avLst/>
          </a:prstGeom>
          <a:solidFill>
            <a:srgbClr val="EDEFF7"/>
          </a:solidFill>
          <a:ln w="38100">
            <a:solidFill>
              <a:schemeClr val="accent3"/>
            </a:solidFill>
          </a:ln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21B5A175-E633-E74F-AE3B-DF58F989F44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0508"/>
            <a:ext cx="2919413" cy="2919413"/>
          </a:xfrm>
          <a:prstGeom prst="ellipse">
            <a:avLst/>
          </a:prstGeom>
          <a:solidFill>
            <a:srgbClr val="EDEFF7"/>
          </a:solidFill>
          <a:ln w="38100">
            <a:solidFill>
              <a:schemeClr val="accent6"/>
            </a:solidFill>
          </a:ln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261D2778-BA56-D247-9B2C-28D010C9D4E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0508"/>
            <a:ext cx="2919413" cy="2919413"/>
          </a:xfrm>
          <a:prstGeom prst="ellipse">
            <a:avLst/>
          </a:prstGeom>
          <a:solidFill>
            <a:srgbClr val="EDEFF7"/>
          </a:solidFill>
          <a:ln w="38100">
            <a:solidFill>
              <a:schemeClr val="accent1"/>
            </a:solidFill>
          </a:ln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2DAF6EFF-134E-BA40-8B51-917FDE13C07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486968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88BF917-678C-1249-95B9-7FD2AC7B2231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486968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Name Goes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AFF17AE-3EA2-2D47-BCDD-E5587B127062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486968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Name Goes Here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2D7EDB7-7C02-0245-8A1F-553F094A4429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CF5D165-4F6F-2447-8B9E-8B0D94808ED3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46C35C7-7133-4C43-BBF7-575440F7BAD3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33DD7BE-C379-5C42-9FB0-EF72161049F4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43DFC41-C6DE-7942-9358-E23A1EE8759D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2ABB593-7229-9548-8BCC-C947B1BF8D93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86D2413-D60D-484E-ACAB-31891AFDA133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4" name="Title 1">
            <a:extLst>
              <a:ext uri="{FF2B5EF4-FFF2-40B4-BE49-F238E27FC236}">
                <a16:creationId xmlns:a16="http://schemas.microsoft.com/office/drawing/2014/main" id="{86090E0F-345E-3D4B-8886-95D8A4A77C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258682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7873" y="758952"/>
            <a:ext cx="7356255" cy="3566160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ctr">
              <a:lnSpc>
                <a:spcPct val="9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7873" y="4663440"/>
            <a:ext cx="7356255" cy="1143000"/>
          </a:xfrm>
        </p:spPr>
        <p:txBody>
          <a:bodyPr lIns="91440" rIns="91440" anchor="t" anchorCtr="0">
            <a:normAutofit/>
          </a:bodyPr>
          <a:lstStyle>
            <a:lvl1pPr marL="0" indent="0" algn="ctr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158240" y="4485132"/>
            <a:ext cx="9875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675A452-E352-BE40-9E44-7C0E90F4DBC5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E00246-7C7C-8E48-B95E-02BE89F197F5}"/>
              </a:ext>
            </a:extLst>
          </p:cNvPr>
          <p:cNvSpPr/>
          <p:nvPr userDrawn="1"/>
        </p:nvSpPr>
        <p:spPr>
          <a:xfrm>
            <a:off x="10337662" y="4398630"/>
            <a:ext cx="1700492" cy="1700492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BF1652A-A323-BC48-9A00-7ECF1C4E1DA4}"/>
              </a:ext>
            </a:extLst>
          </p:cNvPr>
          <p:cNvSpPr/>
          <p:nvPr userDrawn="1"/>
        </p:nvSpPr>
        <p:spPr>
          <a:xfrm>
            <a:off x="11634902" y="2565781"/>
            <a:ext cx="283407" cy="283407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733BC29-8FD1-CB45-8FF6-0C7CC3CB423D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C67EB1F-C984-B840-BD1F-FD174D01A3AF}"/>
              </a:ext>
            </a:extLst>
          </p:cNvPr>
          <p:cNvSpPr/>
          <p:nvPr userDrawn="1"/>
        </p:nvSpPr>
        <p:spPr>
          <a:xfrm>
            <a:off x="6135" y="0"/>
            <a:ext cx="1700492" cy="1700492"/>
          </a:xfrm>
          <a:prstGeom prst="ellipse">
            <a:avLst/>
          </a:prstGeom>
          <a:noFill/>
          <a:ln w="3810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D75F8B1-A294-E349-BD08-B06B2954212A}"/>
              </a:ext>
            </a:extLst>
          </p:cNvPr>
          <p:cNvGrpSpPr/>
          <p:nvPr userDrawn="1"/>
        </p:nvGrpSpPr>
        <p:grpSpPr>
          <a:xfrm>
            <a:off x="495300" y="0"/>
            <a:ext cx="11201400" cy="6880860"/>
            <a:chOff x="495300" y="0"/>
            <a:chExt cx="11201400" cy="6880860"/>
          </a:xfrm>
        </p:grpSpPr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5942EFAD-842E-9C46-9853-C0F135D24007}"/>
                </a:ext>
              </a:extLst>
            </p:cNvPr>
            <p:cNvSpPr/>
            <p:nvPr userDrawn="1"/>
          </p:nvSpPr>
          <p:spPr>
            <a:xfrm>
              <a:off x="495300" y="0"/>
              <a:ext cx="1337265" cy="6880860"/>
            </a:xfrm>
            <a:custGeom>
              <a:avLst/>
              <a:gdLst>
                <a:gd name="connsiteX0" fmla="*/ 1173967 w 1337265"/>
                <a:gd name="connsiteY0" fmla="*/ 0 h 6880860"/>
                <a:gd name="connsiteX1" fmla="*/ 1319300 w 1337265"/>
                <a:gd name="connsiteY1" fmla="*/ 0 h 6880860"/>
                <a:gd name="connsiteX2" fmla="*/ 1204253 w 1337265"/>
                <a:gd name="connsiteY2" fmla="*/ 146399 h 6880860"/>
                <a:gd name="connsiteX3" fmla="*/ 114300 w 1337265"/>
                <a:gd name="connsiteY3" fmla="*/ 3429000 h 6880860"/>
                <a:gd name="connsiteX4" fmla="*/ 1204253 w 1337265"/>
                <a:gd name="connsiteY4" fmla="*/ 6711601 h 6880860"/>
                <a:gd name="connsiteX5" fmla="*/ 1337265 w 1337265"/>
                <a:gd name="connsiteY5" fmla="*/ 6880860 h 6880860"/>
                <a:gd name="connsiteX6" fmla="*/ 1191931 w 1337265"/>
                <a:gd name="connsiteY6" fmla="*/ 6880860 h 6880860"/>
                <a:gd name="connsiteX7" fmla="*/ 1112661 w 1337265"/>
                <a:gd name="connsiteY7" fmla="*/ 6779988 h 6880860"/>
                <a:gd name="connsiteX8" fmla="*/ 0 w 1337265"/>
                <a:gd name="connsiteY8" fmla="*/ 3429000 h 6880860"/>
                <a:gd name="connsiteX9" fmla="*/ 1112661 w 1337265"/>
                <a:gd name="connsiteY9" fmla="*/ 78012 h 6880860"/>
                <a:gd name="connsiteX10" fmla="*/ 1173967 w 1337265"/>
                <a:gd name="connsiteY10" fmla="*/ 0 h 688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7265" h="6880860">
                  <a:moveTo>
                    <a:pt x="1173967" y="0"/>
                  </a:moveTo>
                  <a:lnTo>
                    <a:pt x="1319300" y="0"/>
                  </a:lnTo>
                  <a:lnTo>
                    <a:pt x="1204253" y="146399"/>
                  </a:lnTo>
                  <a:cubicBezTo>
                    <a:pt x="519693" y="1061765"/>
                    <a:pt x="114300" y="2198040"/>
                    <a:pt x="114300" y="3429000"/>
                  </a:cubicBezTo>
                  <a:cubicBezTo>
                    <a:pt x="114300" y="4659960"/>
                    <a:pt x="519693" y="5796235"/>
                    <a:pt x="1204253" y="6711601"/>
                  </a:cubicBezTo>
                  <a:lnTo>
                    <a:pt x="1337265" y="6880860"/>
                  </a:lnTo>
                  <a:lnTo>
                    <a:pt x="1191931" y="6880860"/>
                  </a:lnTo>
                  <a:lnTo>
                    <a:pt x="1112661" y="6779988"/>
                  </a:lnTo>
                  <a:cubicBezTo>
                    <a:pt x="413839" y="5845552"/>
                    <a:pt x="0" y="4685605"/>
                    <a:pt x="0" y="3429000"/>
                  </a:cubicBezTo>
                  <a:cubicBezTo>
                    <a:pt x="0" y="2172395"/>
                    <a:pt x="413839" y="1012448"/>
                    <a:pt x="1112661" y="78012"/>
                  </a:cubicBezTo>
                  <a:lnTo>
                    <a:pt x="1173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BE0B7AF7-52C0-EB45-93DE-79DFF44F5AAE}"/>
                </a:ext>
              </a:extLst>
            </p:cNvPr>
            <p:cNvSpPr/>
            <p:nvPr userDrawn="1"/>
          </p:nvSpPr>
          <p:spPr>
            <a:xfrm>
              <a:off x="10359435" y="0"/>
              <a:ext cx="1337265" cy="6880860"/>
            </a:xfrm>
            <a:custGeom>
              <a:avLst/>
              <a:gdLst>
                <a:gd name="connsiteX0" fmla="*/ 17965 w 1337265"/>
                <a:gd name="connsiteY0" fmla="*/ 0 h 6880860"/>
                <a:gd name="connsiteX1" fmla="*/ 163299 w 1337265"/>
                <a:gd name="connsiteY1" fmla="*/ 0 h 6880860"/>
                <a:gd name="connsiteX2" fmla="*/ 224604 w 1337265"/>
                <a:gd name="connsiteY2" fmla="*/ 78012 h 6880860"/>
                <a:gd name="connsiteX3" fmla="*/ 1337265 w 1337265"/>
                <a:gd name="connsiteY3" fmla="*/ 3429000 h 6880860"/>
                <a:gd name="connsiteX4" fmla="*/ 224604 w 1337265"/>
                <a:gd name="connsiteY4" fmla="*/ 6779988 h 6880860"/>
                <a:gd name="connsiteX5" fmla="*/ 145334 w 1337265"/>
                <a:gd name="connsiteY5" fmla="*/ 6880860 h 6880860"/>
                <a:gd name="connsiteX6" fmla="*/ 0 w 1337265"/>
                <a:gd name="connsiteY6" fmla="*/ 6880860 h 6880860"/>
                <a:gd name="connsiteX7" fmla="*/ 133012 w 1337265"/>
                <a:gd name="connsiteY7" fmla="*/ 6711601 h 6880860"/>
                <a:gd name="connsiteX8" fmla="*/ 1222965 w 1337265"/>
                <a:gd name="connsiteY8" fmla="*/ 3429000 h 6880860"/>
                <a:gd name="connsiteX9" fmla="*/ 133012 w 1337265"/>
                <a:gd name="connsiteY9" fmla="*/ 146399 h 6880860"/>
                <a:gd name="connsiteX10" fmla="*/ 17965 w 1337265"/>
                <a:gd name="connsiteY10" fmla="*/ 0 h 688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7265" h="6880860">
                  <a:moveTo>
                    <a:pt x="17965" y="0"/>
                  </a:moveTo>
                  <a:lnTo>
                    <a:pt x="163299" y="0"/>
                  </a:lnTo>
                  <a:lnTo>
                    <a:pt x="224604" y="78012"/>
                  </a:lnTo>
                  <a:cubicBezTo>
                    <a:pt x="923426" y="1012448"/>
                    <a:pt x="1337265" y="2172395"/>
                    <a:pt x="1337265" y="3429000"/>
                  </a:cubicBezTo>
                  <a:cubicBezTo>
                    <a:pt x="1337265" y="4685605"/>
                    <a:pt x="923426" y="5845552"/>
                    <a:pt x="224604" y="6779988"/>
                  </a:cubicBezTo>
                  <a:lnTo>
                    <a:pt x="145334" y="6880860"/>
                  </a:lnTo>
                  <a:lnTo>
                    <a:pt x="0" y="6880860"/>
                  </a:lnTo>
                  <a:lnTo>
                    <a:pt x="133012" y="6711601"/>
                  </a:lnTo>
                  <a:cubicBezTo>
                    <a:pt x="817572" y="5796235"/>
                    <a:pt x="1222965" y="4659960"/>
                    <a:pt x="1222965" y="3429000"/>
                  </a:cubicBezTo>
                  <a:cubicBezTo>
                    <a:pt x="1222965" y="2198040"/>
                    <a:pt x="817572" y="1061765"/>
                    <a:pt x="133012" y="146399"/>
                  </a:cubicBezTo>
                  <a:lnTo>
                    <a:pt x="179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96984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6/3/2021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6E6D77-4CA3-764C-99E1-7D2CFE6B929E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D155117-8A2A-414B-9598-C2919DF747DC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3838F88-99DE-9246-A83B-9C7DB6AE99EF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031FBA2-FD0D-7346-8941-4861923E15CF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22D5D5E-3339-5D47-9E1C-8897082672DB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3BE7267-458F-A141-8480-10E9FB553671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71A438B-57BE-F445-AFBB-BBB2270E9BB4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040C74AA-3663-2A49-AA62-C9207F22BF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E70AAE0-F405-8C4D-B2F2-BC73ABD2560F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C72AC8A-19AA-5641-88DA-414732A1A643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0FF4153-FE4A-204C-B4B4-F331F8058F73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0910027-B57E-5C4C-B196-C2CF16EB6B83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972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6/3/2021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D896C11-7092-DD43-9676-23A81081B759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9FB8D4-533A-0C44-89B5-487470B0B82B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642B0AB-C322-C14B-B2A1-E9F144473219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7ABE4C7-7926-3949-9205-07E33FB2D2CE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1B43F26-6C7C-4D43-9D1C-A0F792F54874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53D175F-F9D4-DD4E-81B9-495A2E867249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52D03A0-BBCF-2042-832A-8082F1377835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E2831508-70C2-2F43-998D-55CE4837BA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232ACE3-4E65-6243-9416-19BFA39FD92C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A372105-F1CB-9149-A4B9-C151B3CCB9B4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AE2DDF3-5C18-5644-8994-8CD902656DE8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383F4E3-E6C1-BB40-90E6-290C140F9A07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94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6/3/2021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2C09A16-A6B6-E04E-A40A-F482C0A95C0A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6B2DF34-338D-4F43-B8F7-D7A00348B68B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778C21-4171-774D-A73F-77BEBF2E4C18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C25D2EF-AE01-A247-8BC3-8F35F863C0A6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F860801-109B-EB4F-96A8-35D76B759583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7337F70-9199-7242-BD8B-8F96606A18A1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F9320B7-AD58-7649-BC95-614ED90F4E69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0C0DE796-998A-F84E-9B56-1958C6777C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10058400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B23D2B0-E152-D14D-8154-8DD47BD10DF3}"/>
              </a:ext>
            </a:extLst>
          </p:cNvPr>
          <p:cNvSpPr/>
          <p:nvPr userDrawn="1"/>
        </p:nvSpPr>
        <p:spPr>
          <a:xfrm>
            <a:off x="10429390" y="360726"/>
            <a:ext cx="1035859" cy="1035859"/>
          </a:xfrm>
          <a:prstGeom prst="ellipse">
            <a:avLst/>
          </a:prstGeom>
          <a:noFill/>
          <a:ln w="381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3BEDF6-5ABA-3B42-99BB-4438813B1A4B}"/>
              </a:ext>
            </a:extLst>
          </p:cNvPr>
          <p:cNvSpPr/>
          <p:nvPr userDrawn="1"/>
        </p:nvSpPr>
        <p:spPr>
          <a:xfrm>
            <a:off x="458087" y="5430446"/>
            <a:ext cx="99011" cy="99011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9CF8BE7-F2AC-AB4C-900F-F64D55111EFC}"/>
              </a:ext>
            </a:extLst>
          </p:cNvPr>
          <p:cNvSpPr/>
          <p:nvPr userDrawn="1"/>
        </p:nvSpPr>
        <p:spPr>
          <a:xfrm>
            <a:off x="5664570" y="125360"/>
            <a:ext cx="176394" cy="17639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EF4254B-D281-684E-BD0B-63AEC0AC197C}"/>
              </a:ext>
            </a:extLst>
          </p:cNvPr>
          <p:cNvSpPr/>
          <p:nvPr userDrawn="1"/>
        </p:nvSpPr>
        <p:spPr>
          <a:xfrm>
            <a:off x="11383587" y="6035040"/>
            <a:ext cx="776923" cy="77692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013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6/3/2021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2C09A16-A6B6-E04E-A40A-F482C0A95C0A}"/>
              </a:ext>
            </a:extLst>
          </p:cNvPr>
          <p:cNvGrpSpPr/>
          <p:nvPr userDrawn="1"/>
        </p:nvGrpSpPr>
        <p:grpSpPr>
          <a:xfrm rot="5400000">
            <a:off x="-21619" y="1088453"/>
            <a:ext cx="910099" cy="99010"/>
            <a:chOff x="622418" y="280927"/>
            <a:chExt cx="2335705" cy="25410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6B2DF34-338D-4F43-B8F7-D7A00348B68B}"/>
                </a:ext>
              </a:extLst>
            </p:cNvPr>
            <p:cNvSpPr/>
            <p:nvPr userDrawn="1"/>
          </p:nvSpPr>
          <p:spPr>
            <a:xfrm>
              <a:off x="1038739" y="280927"/>
              <a:ext cx="254101" cy="25410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778C21-4171-774D-A73F-77BEBF2E4C18}"/>
                </a:ext>
              </a:extLst>
            </p:cNvPr>
            <p:cNvSpPr/>
            <p:nvPr userDrawn="1"/>
          </p:nvSpPr>
          <p:spPr>
            <a:xfrm>
              <a:off x="1455060" y="280927"/>
              <a:ext cx="254101" cy="254101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C25D2EF-AE01-A247-8BC3-8F35F863C0A6}"/>
                </a:ext>
              </a:extLst>
            </p:cNvPr>
            <p:cNvSpPr/>
            <p:nvPr userDrawn="1"/>
          </p:nvSpPr>
          <p:spPr>
            <a:xfrm>
              <a:off x="1871381" y="280927"/>
              <a:ext cx="254101" cy="254101"/>
            </a:xfrm>
            <a:prstGeom prst="ellipse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F860801-109B-EB4F-96A8-35D76B759583}"/>
                </a:ext>
              </a:extLst>
            </p:cNvPr>
            <p:cNvSpPr/>
            <p:nvPr userDrawn="1"/>
          </p:nvSpPr>
          <p:spPr>
            <a:xfrm>
              <a:off x="2287702" y="280927"/>
              <a:ext cx="254101" cy="254101"/>
            </a:xfrm>
            <a:prstGeom prst="ellipse">
              <a:avLst/>
            </a:prstGeom>
            <a:solidFill>
              <a:schemeClr val="accent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7337F70-9199-7242-BD8B-8F96606A18A1}"/>
                </a:ext>
              </a:extLst>
            </p:cNvPr>
            <p:cNvSpPr/>
            <p:nvPr userDrawn="1"/>
          </p:nvSpPr>
          <p:spPr>
            <a:xfrm>
              <a:off x="2704022" y="280927"/>
              <a:ext cx="254101" cy="254101"/>
            </a:xfrm>
            <a:prstGeom prst="ellipse">
              <a:avLst/>
            </a:pr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F9320B7-AD58-7649-BC95-614ED90F4E69}"/>
                </a:ext>
              </a:extLst>
            </p:cNvPr>
            <p:cNvSpPr/>
            <p:nvPr userDrawn="1"/>
          </p:nvSpPr>
          <p:spPr>
            <a:xfrm>
              <a:off x="622418" y="280927"/>
              <a:ext cx="254101" cy="254101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0C0DE796-998A-F84E-9B56-1958C6777C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421817"/>
            <a:ext cx="5751389" cy="1369074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4000" cap="all" baseline="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384D173E-9054-4C40-98EA-A6EAC4D8511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21641" y="0"/>
            <a:ext cx="4270360" cy="6858001"/>
          </a:xfrm>
          <a:custGeom>
            <a:avLst/>
            <a:gdLst>
              <a:gd name="connsiteX0" fmla="*/ 1904091 w 4305219"/>
              <a:gd name="connsiteY0" fmla="*/ 0 h 6913983"/>
              <a:gd name="connsiteX1" fmla="*/ 4305219 w 4305219"/>
              <a:gd name="connsiteY1" fmla="*/ 0 h 6913983"/>
              <a:gd name="connsiteX2" fmla="*/ 4305219 w 4305219"/>
              <a:gd name="connsiteY2" fmla="*/ 6913983 h 6913983"/>
              <a:gd name="connsiteX3" fmla="*/ 1818156 w 4305219"/>
              <a:gd name="connsiteY3" fmla="*/ 6913983 h 6913983"/>
              <a:gd name="connsiteX4" fmla="*/ 1507580 w 4305219"/>
              <a:gd name="connsiteY4" fmla="*/ 6681739 h 6913983"/>
              <a:gd name="connsiteX5" fmla="*/ 0 w 4305219"/>
              <a:gd name="connsiteY5" fmla="*/ 3484983 h 6913983"/>
              <a:gd name="connsiteX6" fmla="*/ 1826504 w 4305219"/>
              <a:gd name="connsiteY6" fmla="*/ 49741 h 6913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05219" h="6913983">
                <a:moveTo>
                  <a:pt x="1904091" y="0"/>
                </a:moveTo>
                <a:lnTo>
                  <a:pt x="4305219" y="0"/>
                </a:lnTo>
                <a:lnTo>
                  <a:pt x="4305219" y="6913983"/>
                </a:lnTo>
                <a:lnTo>
                  <a:pt x="1818156" y="6913983"/>
                </a:lnTo>
                <a:lnTo>
                  <a:pt x="1507580" y="6681739"/>
                </a:lnTo>
                <a:cubicBezTo>
                  <a:pt x="586863" y="5921896"/>
                  <a:pt x="0" y="4771974"/>
                  <a:pt x="0" y="3484983"/>
                </a:cubicBezTo>
                <a:cubicBezTo>
                  <a:pt x="0" y="2054993"/>
                  <a:pt x="724522" y="794225"/>
                  <a:pt x="1826504" y="4974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81322FE-E286-E344-B332-CF37E6CAD2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2322728"/>
            <a:ext cx="5751389" cy="4032225"/>
          </a:xfrm>
        </p:spPr>
        <p:txBody>
          <a:bodyPr anchor="t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985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6/3/2021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507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285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22" r:id="rId3"/>
    <p:sldLayoutId id="2147483708" r:id="rId4"/>
    <p:sldLayoutId id="2147483709" r:id="rId5"/>
    <p:sldLayoutId id="2147483716" r:id="rId6"/>
    <p:sldLayoutId id="2147483710" r:id="rId7"/>
    <p:sldLayoutId id="2147483724" r:id="rId8"/>
    <p:sldLayoutId id="2147483711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50278-9A9A-0F4E-BDCF-6351BE1732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9095" y="805477"/>
            <a:ext cx="7793801" cy="896112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Object Oriented Programming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B1C1EF-59D6-4252-85E6-1291BC0B24DE}"/>
              </a:ext>
            </a:extLst>
          </p:cNvPr>
          <p:cNvSpPr txBox="1"/>
          <p:nvPr/>
        </p:nvSpPr>
        <p:spPr>
          <a:xfrm>
            <a:off x="1922565" y="1922791"/>
            <a:ext cx="834685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693988" algn="l"/>
              </a:tabLst>
            </a:pPr>
            <a:r>
              <a:rPr lang="en-US" sz="4600" b="1" i="0" dirty="0">
                <a:solidFill>
                  <a:srgbClr val="050505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Demonstration of viruses </a:t>
            </a:r>
          </a:p>
          <a:p>
            <a:pPr algn="ctr">
              <a:tabLst>
                <a:tab pos="2693988" algn="l"/>
              </a:tabLst>
            </a:pPr>
            <a:r>
              <a:rPr lang="en-US" sz="4600" b="1" i="0" dirty="0">
                <a:solidFill>
                  <a:srgbClr val="050505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structure and its mechanism</a:t>
            </a:r>
            <a:endParaRPr lang="vi-VN" sz="4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F48C5E-CD74-4371-8135-870F1DF44FEC}"/>
              </a:ext>
            </a:extLst>
          </p:cNvPr>
          <p:cNvSpPr txBox="1"/>
          <p:nvPr/>
        </p:nvSpPr>
        <p:spPr>
          <a:xfrm>
            <a:off x="3289780" y="3652098"/>
            <a:ext cx="56124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Professor: PhD Nguyen </a:t>
            </a:r>
            <a:r>
              <a:rPr lang="en-US" sz="2000" b="1" dirty="0" err="1"/>
              <a:t>Thi</a:t>
            </a:r>
            <a:r>
              <a:rPr lang="en-US" sz="2000" b="1" dirty="0"/>
              <a:t> Thu Trang</a:t>
            </a:r>
          </a:p>
          <a:p>
            <a:pPr algn="ctr"/>
            <a:r>
              <a:rPr lang="en-US" sz="1600" dirty="0"/>
              <a:t>Teaching Assistance: Nguyen </a:t>
            </a:r>
            <a:r>
              <a:rPr lang="en-US" sz="1600" dirty="0" err="1"/>
              <a:t>Thi</a:t>
            </a:r>
            <a:r>
              <a:rPr lang="en-US" sz="1600" dirty="0"/>
              <a:t> Minh Chau</a:t>
            </a:r>
            <a:endParaRPr lang="vi-VN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6953BC-7B4A-4C66-8EA9-A0898ECD5274}"/>
              </a:ext>
            </a:extLst>
          </p:cNvPr>
          <p:cNvSpPr txBox="1"/>
          <p:nvPr/>
        </p:nvSpPr>
        <p:spPr>
          <a:xfrm>
            <a:off x="4014109" y="4893012"/>
            <a:ext cx="4327275" cy="96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dirty="0">
                <a:latin typeface="Calibri" panose="020F0502020204030204" pitchFamily="34" charset="0"/>
                <a:cs typeface="Calibri" panose="020F0502020204030204" pitchFamily="34" charset="0"/>
              </a:rPr>
              <a:t>Group 4: Tran Thai Phuc – 20184300</a:t>
            </a:r>
          </a:p>
          <a:p>
            <a:r>
              <a:rPr lang="en-US" sz="19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Nguyen </a:t>
            </a:r>
            <a:r>
              <a:rPr lang="en-US" sz="1900" dirty="0" err="1">
                <a:latin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19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900" dirty="0" err="1">
                <a:latin typeface="Calibri" panose="020F0502020204030204" pitchFamily="34" charset="0"/>
                <a:cs typeface="Calibri" panose="020F0502020204030204" pitchFamily="34" charset="0"/>
              </a:rPr>
              <a:t>Nghia</a:t>
            </a:r>
            <a:r>
              <a:rPr lang="en-US" sz="1900" dirty="0">
                <a:latin typeface="Calibri" panose="020F0502020204030204" pitchFamily="34" charset="0"/>
                <a:cs typeface="Calibri" panose="020F0502020204030204" pitchFamily="34" charset="0"/>
              </a:rPr>
              <a:t> – 20184297</a:t>
            </a:r>
          </a:p>
          <a:p>
            <a:r>
              <a:rPr lang="en-US" sz="19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Nguyen Trinh Vu - 20184332</a:t>
            </a:r>
            <a:endParaRPr lang="vi-VN" sz="19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693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B00C7-0803-8A43-A9F3-6FF24BDCB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7872" y="2263222"/>
            <a:ext cx="7356255" cy="2331555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THANK YOU FOR LISTENNING</a:t>
            </a:r>
          </a:p>
        </p:txBody>
      </p:sp>
    </p:spTree>
    <p:extLst>
      <p:ext uri="{BB962C8B-B14F-4D97-AF65-F5344CB8AC3E}">
        <p14:creationId xmlns:p14="http://schemas.microsoft.com/office/powerpoint/2010/main" val="1639088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F41F9-7D13-4D21-A010-46E29F1F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21817"/>
            <a:ext cx="10058400" cy="103046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Member &amp; Assignment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E717A7-FF00-4D1E-BB70-A3C4FF33E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452282"/>
            <a:ext cx="12180975" cy="4983901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900" b="1" dirty="0">
                <a:latin typeface="Calibri" panose="020F0502020204030204" pitchFamily="34" charset="0"/>
                <a:cs typeface="Calibri" panose="020F0502020204030204" pitchFamily="34" charset="0"/>
              </a:rPr>
              <a:t>Tran Thai Phuc – 20184300</a:t>
            </a:r>
          </a:p>
          <a:p>
            <a:pPr marL="0" indent="0"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 Designing class diagram, slice</a:t>
            </a:r>
          </a:p>
          <a:p>
            <a:pPr marL="0" indent="0"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 Writing source code: package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oop.globalict.project.gui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 Investigating virus-structure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900" b="1" dirty="0">
                <a:latin typeface="Calibri" panose="020F0502020204030204" pitchFamily="34" charset="0"/>
                <a:cs typeface="Calibri" panose="020F0502020204030204" pitchFamily="34" charset="0"/>
              </a:rPr>
              <a:t>Nguyen </a:t>
            </a:r>
            <a:r>
              <a:rPr lang="en-US" sz="1900" b="1" dirty="0" err="1">
                <a:latin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19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900" b="1" dirty="0" err="1">
                <a:latin typeface="Calibri" panose="020F0502020204030204" pitchFamily="34" charset="0"/>
                <a:cs typeface="Calibri" panose="020F0502020204030204" pitchFamily="34" charset="0"/>
              </a:rPr>
              <a:t>Nghia</a:t>
            </a:r>
            <a:r>
              <a:rPr lang="en-US" sz="1900" b="1" dirty="0">
                <a:latin typeface="Calibri" panose="020F0502020204030204" pitchFamily="34" charset="0"/>
                <a:cs typeface="Calibri" panose="020F0502020204030204" pitchFamily="34" charset="0"/>
              </a:rPr>
              <a:t> – 20184297</a:t>
            </a:r>
          </a:p>
          <a:p>
            <a:pPr marL="0" indent="0"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 Designing use-case diagram, writing report</a:t>
            </a:r>
          </a:p>
          <a:p>
            <a:pPr marL="0" indent="0"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 Writing source code: Package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oop.globalict.project.virus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oop.globalict.project.storage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 Investigating virus – infection progress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 Nguyen Trinh Vu – 20184332</a:t>
            </a:r>
          </a:p>
          <a:p>
            <a:pPr marL="0" indent="0"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 Designing class diagram, slice</a:t>
            </a:r>
          </a:p>
          <a:p>
            <a:pPr marL="0" indent="0"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 Writing source code: package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oop.globalict.project.gui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 Take demo video</a:t>
            </a:r>
          </a:p>
          <a:p>
            <a:pPr marL="0" indent="0">
              <a:buNone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vi-V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357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F41F9-7D13-4D21-A010-46E29F1F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21817"/>
            <a:ext cx="10058400" cy="103046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E717A7-FF00-4D1E-BB70-A3C4FF33E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601752"/>
            <a:ext cx="10058400" cy="4649580"/>
          </a:xfrm>
        </p:spPr>
        <p:txBody>
          <a:bodyPr>
            <a:no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Overview: </a:t>
            </a:r>
            <a:r>
              <a:rPr lang="en-US" sz="3200" b="0" i="0" dirty="0">
                <a:solidFill>
                  <a:srgbClr val="050505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COVID-19 has been spreading all over the world and there is the need of understanding different type of viruses, as well as their infection progress.</a:t>
            </a:r>
            <a:endParaRPr lang="en-US" sz="3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Requirement: design an application using JavaFX for showing virus’s structure and the progress of virus infecting the host cell. </a:t>
            </a:r>
            <a:endParaRPr lang="vi-V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517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F41F9-7D13-4D21-A010-46E29F1F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21817"/>
            <a:ext cx="10058400" cy="103046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Use-case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BA3463-D2E4-40F1-81D4-5AEF7FC80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4359" y="1452282"/>
            <a:ext cx="8343281" cy="4693096"/>
          </a:xfrm>
        </p:spPr>
      </p:pic>
    </p:spTree>
    <p:extLst>
      <p:ext uri="{BB962C8B-B14F-4D97-AF65-F5344CB8AC3E}">
        <p14:creationId xmlns:p14="http://schemas.microsoft.com/office/powerpoint/2010/main" val="695401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F41F9-7D13-4D21-A010-46E29F1F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21817"/>
            <a:ext cx="10058400" cy="103046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general Class diagram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1874EDF-06FA-4034-AA59-98D35F5407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2917" y="1452282"/>
            <a:ext cx="6286165" cy="4983901"/>
          </a:xfrm>
        </p:spPr>
      </p:pic>
    </p:spTree>
    <p:extLst>
      <p:ext uri="{BB962C8B-B14F-4D97-AF65-F5344CB8AC3E}">
        <p14:creationId xmlns:p14="http://schemas.microsoft.com/office/powerpoint/2010/main" val="2874075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F41F9-7D13-4D21-A010-46E29F1F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21817"/>
            <a:ext cx="10058400" cy="103046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 diagram for packages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CB7F8E-E6B5-46CA-BCA3-9AEF8CF70F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4125" y="1846392"/>
            <a:ext cx="8903749" cy="438141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E69579-D076-4176-AD51-40B4F24896BC}"/>
              </a:ext>
            </a:extLst>
          </p:cNvPr>
          <p:cNvSpPr txBox="1"/>
          <p:nvPr/>
        </p:nvSpPr>
        <p:spPr>
          <a:xfrm>
            <a:off x="1097280" y="1464671"/>
            <a:ext cx="36269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Package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oop.globalict.project.gui</a:t>
            </a:r>
            <a:endParaRPr lang="vi-V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658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9111277F-4A31-4EA1-ACEF-0B77AA3759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13736" y="1996190"/>
            <a:ext cx="9964527" cy="405038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EF41F9-7D13-4D21-A010-46E29F1F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21818"/>
            <a:ext cx="10058400" cy="1019804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 diagram for packages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957817-6ACE-4513-8024-C6C7750F13CC}"/>
              </a:ext>
            </a:extLst>
          </p:cNvPr>
          <p:cNvSpPr txBox="1"/>
          <p:nvPr/>
        </p:nvSpPr>
        <p:spPr>
          <a:xfrm>
            <a:off x="1097280" y="1441622"/>
            <a:ext cx="38005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Package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oop.globalict.project.virus</a:t>
            </a:r>
            <a:endParaRPr lang="vi-V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A2E8A72-5789-409E-BC91-C585E53720E5}"/>
              </a:ext>
            </a:extLst>
          </p:cNvPr>
          <p:cNvSpPr txBox="1"/>
          <p:nvPr/>
        </p:nvSpPr>
        <p:spPr>
          <a:xfrm>
            <a:off x="1113736" y="1470455"/>
            <a:ext cx="40811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Package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oop.globalict.project.storage</a:t>
            </a:r>
            <a:endParaRPr lang="vi-V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2D0BCC3-475D-4FFD-B93F-DBDB8C833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0331" y="1899397"/>
            <a:ext cx="7531335" cy="446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01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20" grpId="0"/>
      <p:bldP spid="20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F41F9-7D13-4D21-A010-46E29F1F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21817"/>
            <a:ext cx="10058400" cy="103046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Explanation of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oop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technique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E717A7-FF00-4D1E-BB70-A3C4FF33E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52282"/>
            <a:ext cx="10058400" cy="466019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1. Virus package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2 classes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WithEnvelop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WitoutEnvelop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are inherited from class Virus. (Inheritance)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Class Virus contains an observable list of Stage (Composition)</a:t>
            </a:r>
          </a:p>
          <a:p>
            <a:pPr marL="0" indent="0">
              <a:buClrTx/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2. Storage package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There is only 1 package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VirusStorage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it’s a list to contain several typical viruses.</a:t>
            </a:r>
          </a:p>
          <a:p>
            <a:pPr marL="0" indent="0">
              <a:buClrTx/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3. GUI package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4 classes: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MainScreen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DemonstrationScreen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HelpScreen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ChoosingScreen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are inherited from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Jframe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Each of 4 classes has its controller class (Composition)</a:t>
            </a:r>
          </a:p>
          <a:p>
            <a:pPr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Demonstration has a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StructureController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and an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InfectionController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(Aggregation).</a:t>
            </a:r>
          </a:p>
          <a:p>
            <a:pPr marL="0" indent="0">
              <a:buNone/>
            </a:pPr>
            <a:endParaRPr lang="vi-V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268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F41F9-7D13-4D21-A010-46E29F1F6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21817"/>
            <a:ext cx="10058400" cy="103046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videO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final">
            <a:hlinkClick r:id="" action="ppaction://media"/>
            <a:extLst>
              <a:ext uri="{FF2B5EF4-FFF2-40B4-BE49-F238E27FC236}">
                <a16:creationId xmlns:a16="http://schemas.microsoft.com/office/drawing/2014/main" id="{1CF2296F-01F9-41F4-B231-21325AE57CB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7117" y="1452282"/>
            <a:ext cx="8757766" cy="4926033"/>
          </a:xfrm>
        </p:spPr>
      </p:pic>
    </p:spTree>
    <p:extLst>
      <p:ext uri="{BB962C8B-B14F-4D97-AF65-F5344CB8AC3E}">
        <p14:creationId xmlns:p14="http://schemas.microsoft.com/office/powerpoint/2010/main" val="272623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8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Brights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_Light_Sales Pitch_03_Win32_AS_v2" id="{CF4846AB-E769-4F64-85D9-28E4AEB533C2}" vid="{4425D9ED-C4EC-465B-AB7E-72A929978A0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A7FA506-1E93-4CA4-B270-1F08FD18C36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2FE978-FCBC-4C90-A410-B547AA7060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F4328E-77DF-41E8-952F-124AE19F1F7C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Light sales pitch presentation</Template>
  <TotalTime>101</TotalTime>
  <Words>340</Words>
  <Application>Microsoft Office PowerPoint</Application>
  <PresentationFormat>Widescreen</PresentationFormat>
  <Paragraphs>44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Consolas</vt:lpstr>
      <vt:lpstr>Verdana</vt:lpstr>
      <vt:lpstr>RetrospectVTI</vt:lpstr>
      <vt:lpstr>Object Oriented Programming</vt:lpstr>
      <vt:lpstr>Member &amp; Assignment</vt:lpstr>
      <vt:lpstr>Problem statement</vt:lpstr>
      <vt:lpstr>Use-case diagram</vt:lpstr>
      <vt:lpstr>general Class diagram</vt:lpstr>
      <vt:lpstr>Class diagram for packages</vt:lpstr>
      <vt:lpstr>Class diagram for packages</vt:lpstr>
      <vt:lpstr>Explanation of oop technique</vt:lpstr>
      <vt:lpstr>Demo videO</vt:lpstr>
      <vt:lpstr>THANK YOU FOR LISTENNING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Oriented Programming</dc:title>
  <dc:creator>Phúc Trần</dc:creator>
  <cp:lastModifiedBy>Phúc Trần</cp:lastModifiedBy>
  <cp:revision>12</cp:revision>
  <dcterms:created xsi:type="dcterms:W3CDTF">2021-06-02T17:15:38Z</dcterms:created>
  <dcterms:modified xsi:type="dcterms:W3CDTF">2021-06-02T18:57:08Z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